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  <p:embeddedFont>
      <p:font typeface="Montserrat Medium"/>
      <p:regular r:id="rId20"/>
      <p:bold r:id="rId21"/>
      <p:italic r:id="rId22"/>
      <p:boldItalic r:id="rId23"/>
    </p:embeddedFont>
    <p:embeddedFont>
      <p:font typeface="Montserrat ExtraLight"/>
      <p:regular r:id="rId24"/>
      <p:bold r:id="rId25"/>
      <p:italic r:id="rId26"/>
      <p:boldItalic r:id="rId27"/>
    </p:embeddedFont>
    <p:embeddedFont>
      <p:font typeface="Montserrat ExtraBold"/>
      <p:bold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Medium-regular.fntdata"/><Relationship Id="rId22" Type="http://schemas.openxmlformats.org/officeDocument/2006/relationships/font" Target="fonts/MontserratMedium-italic.fntdata"/><Relationship Id="rId21" Type="http://schemas.openxmlformats.org/officeDocument/2006/relationships/font" Target="fonts/MontserratMedium-bold.fntdata"/><Relationship Id="rId24" Type="http://schemas.openxmlformats.org/officeDocument/2006/relationships/font" Target="fonts/MontserratExtraLight-regular.fntdata"/><Relationship Id="rId23" Type="http://schemas.openxmlformats.org/officeDocument/2006/relationships/font" Target="fonts/MontserratMedium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ontserratExtraLight-italic.fntdata"/><Relationship Id="rId25" Type="http://schemas.openxmlformats.org/officeDocument/2006/relationships/font" Target="fonts/MontserratExtraLight-bold.fntdata"/><Relationship Id="rId28" Type="http://schemas.openxmlformats.org/officeDocument/2006/relationships/font" Target="fonts/MontserratExtraBold-bold.fntdata"/><Relationship Id="rId27" Type="http://schemas.openxmlformats.org/officeDocument/2006/relationships/font" Target="fonts/MontserratExtraLight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MontserratExtraBold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19" Type="http://schemas.openxmlformats.org/officeDocument/2006/relationships/font" Target="fonts/Montserrat-boldItalic.fntdata"/><Relationship Id="rId18" Type="http://schemas.openxmlformats.org/officeDocument/2006/relationships/font" Target="fonts/Montserrat-italic.fntdata"/></Relationships>
</file>

<file path=ppt/media/image1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2.png>
</file>

<file path=ppt/media/image21.png>
</file>

<file path=ppt/media/image27.png>
</file>

<file path=ppt/media/image3.png>
</file>

<file path=ppt/media/image31.png>
</file>

<file path=ppt/media/image32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7290233416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7290233416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24f0cf629ed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24f0cf629ed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7f9262ee2f_0_26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7f9262ee2f_0_26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4f0cf629e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4f0cf629e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4f163d0d75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4f163d0d75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f163d0d7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4f163d0d7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24f163d0d75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24f163d0d75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24f163d0d75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24f163d0d75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4f0cf629ed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4f0cf629ed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4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hyperlink" Target="http://bit.ly/2Tynxth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/>
          <p:nvPr>
            <p:ph hasCustomPrompt="1" type="title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/>
          <p:nvPr>
            <p:ph idx="1" type="body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42900" lvl="1" marL="914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indent="-342900" lvl="2" marL="1371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indent="-342900" lvl="3" marL="18288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indent="-342900" lvl="4" marL="22860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indent="-342900" lvl="5" marL="27432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indent="-342900" lvl="6" marL="32004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indent="-342900" lvl="7" marL="36576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indent="-342900" lvl="8" marL="41148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13"/>
          <p:cNvSpPr txBox="1"/>
          <p:nvPr>
            <p:ph idx="1" type="body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1625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indent="-301625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indent="-301625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indent="-301625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indent="-301625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indent="-301625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indent="-301625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indent="-301625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indent="-301625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/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14"/>
          <p:cNvSpPr txBox="1"/>
          <p:nvPr>
            <p:ph idx="1" type="subTitle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14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14"/>
          <p:cNvSpPr txBox="1"/>
          <p:nvPr>
            <p:ph idx="3" type="subTitle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9" name="Google Shape;49;p14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0" name="Google Shape;50;p14"/>
          <p:cNvSpPr txBox="1"/>
          <p:nvPr>
            <p:ph idx="5" type="subTitle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14"/>
          <p:cNvSpPr txBox="1"/>
          <p:nvPr>
            <p:ph hasCustomPrompt="1" idx="6" type="title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/>
          <p:nvPr>
            <p:ph hasCustomPrompt="1" idx="7" type="title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/>
          <p:nvPr>
            <p:ph hasCustomPrompt="1" idx="8" type="title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/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rotWithShape="0" algn="bl" dir="5400000" dist="19050">
              <a:srgbClr val="76A5AF">
                <a:alpha val="88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b="1"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5"/>
          <p:cNvSpPr txBox="1"/>
          <p:nvPr>
            <p:ph idx="1" type="subTitle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/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9" name="Google Shape;59;p16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/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2" name="Google Shape;62;p17"/>
          <p:cNvSpPr txBox="1"/>
          <p:nvPr>
            <p:ph idx="1" type="subTitle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7"/>
          <p:cNvSpPr txBox="1"/>
          <p:nvPr>
            <p:ph idx="2" type="title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4" name="Google Shape;64;p17"/>
          <p:cNvSpPr txBox="1"/>
          <p:nvPr>
            <p:ph idx="3" type="subTitle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SECTION_TITLE_AND_DESCRIPTION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 txBox="1"/>
          <p:nvPr>
            <p:ph type="title"/>
          </p:nvPr>
        </p:nvSpPr>
        <p:spPr>
          <a:xfrm>
            <a:off x="353849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8" name="Google Shape;68;p18"/>
          <p:cNvSpPr txBox="1"/>
          <p:nvPr>
            <p:ph idx="1" type="subTitle"/>
          </p:nvPr>
        </p:nvSpPr>
        <p:spPr>
          <a:xfrm>
            <a:off x="353849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9" name="Google Shape;69;p18"/>
          <p:cNvSpPr txBox="1"/>
          <p:nvPr>
            <p:ph idx="2" type="title"/>
          </p:nvPr>
        </p:nvSpPr>
        <p:spPr>
          <a:xfrm>
            <a:off x="6028553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0" name="Google Shape;70;p18"/>
          <p:cNvSpPr txBox="1"/>
          <p:nvPr>
            <p:ph idx="3" type="subTitle"/>
          </p:nvPr>
        </p:nvSpPr>
        <p:spPr>
          <a:xfrm>
            <a:off x="6028553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8"/>
          <p:cNvSpPr txBox="1"/>
          <p:nvPr>
            <p:ph idx="5" type="title"/>
          </p:nvPr>
        </p:nvSpPr>
        <p:spPr>
          <a:xfrm>
            <a:off x="1048447" y="27679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8"/>
          <p:cNvSpPr txBox="1"/>
          <p:nvPr>
            <p:ph idx="6" type="subTitle"/>
          </p:nvPr>
        </p:nvSpPr>
        <p:spPr>
          <a:xfrm>
            <a:off x="1048447" y="3452875"/>
            <a:ext cx="2067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">
  <p:cSld name="TITLE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ctrTitle"/>
          </p:nvPr>
        </p:nvSpPr>
        <p:spPr>
          <a:xfrm>
            <a:off x="1273500" y="1369000"/>
            <a:ext cx="6597000" cy="21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b="1" sz="45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9"/>
          <p:cNvSpPr txBox="1"/>
          <p:nvPr>
            <p:ph idx="1" type="subTitle"/>
          </p:nvPr>
        </p:nvSpPr>
        <p:spPr>
          <a:xfrm>
            <a:off x="2481900" y="2519525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CAPTION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rotWithShape="0" algn="bl" dir="6360000" dist="28575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1">
  <p:cSld name="CAPTION_ONLY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21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2">
  <p:cSld name="CAPTION_ONLY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2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Lists">
  <p:cSld name="SECTION_TITLE_AND_DESCRIPTION_1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4"/>
          <p:cNvSpPr txBox="1"/>
          <p:nvPr>
            <p:ph type="title"/>
          </p:nvPr>
        </p:nvSpPr>
        <p:spPr>
          <a:xfrm>
            <a:off x="938500" y="445025"/>
            <a:ext cx="4964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7" name="Google Shape;87;p24"/>
          <p:cNvSpPr txBox="1"/>
          <p:nvPr>
            <p:ph idx="1" type="body"/>
          </p:nvPr>
        </p:nvSpPr>
        <p:spPr>
          <a:xfrm>
            <a:off x="1067241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8" name="Google Shape;88;p24"/>
          <p:cNvSpPr txBox="1"/>
          <p:nvPr>
            <p:ph idx="2" type="body"/>
          </p:nvPr>
        </p:nvSpPr>
        <p:spPr>
          <a:xfrm>
            <a:off x="4673852" y="2651775"/>
            <a:ext cx="3258900" cy="17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4"/>
          <p:cNvSpPr txBox="1"/>
          <p:nvPr>
            <p:ph idx="3" type="title"/>
          </p:nvPr>
        </p:nvSpPr>
        <p:spPr>
          <a:xfrm>
            <a:off x="12134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24"/>
          <p:cNvSpPr txBox="1"/>
          <p:nvPr>
            <p:ph idx="4" type="title"/>
          </p:nvPr>
        </p:nvSpPr>
        <p:spPr>
          <a:xfrm>
            <a:off x="4820099" y="1955125"/>
            <a:ext cx="32589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5"/>
          <p:cNvSpPr txBox="1"/>
          <p:nvPr>
            <p:ph idx="2" type="title"/>
          </p:nvPr>
        </p:nvSpPr>
        <p:spPr>
          <a:xfrm>
            <a:off x="89838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4" name="Google Shape;94;p25"/>
          <p:cNvSpPr txBox="1"/>
          <p:nvPr>
            <p:ph idx="1" type="subTitle"/>
          </p:nvPr>
        </p:nvSpPr>
        <p:spPr>
          <a:xfrm>
            <a:off x="89838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5"/>
          <p:cNvSpPr txBox="1"/>
          <p:nvPr>
            <p:ph idx="3" type="title"/>
          </p:nvPr>
        </p:nvSpPr>
        <p:spPr>
          <a:xfrm>
            <a:off x="279026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6" name="Google Shape;96;p25"/>
          <p:cNvSpPr txBox="1"/>
          <p:nvPr>
            <p:ph idx="4" type="subTitle"/>
          </p:nvPr>
        </p:nvSpPr>
        <p:spPr>
          <a:xfrm>
            <a:off x="279026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7" name="Google Shape;97;p25"/>
          <p:cNvSpPr txBox="1"/>
          <p:nvPr>
            <p:ph idx="5" type="title"/>
          </p:nvPr>
        </p:nvSpPr>
        <p:spPr>
          <a:xfrm>
            <a:off x="4682136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8" name="Google Shape;98;p25"/>
          <p:cNvSpPr txBox="1"/>
          <p:nvPr>
            <p:ph idx="6" type="subTitle"/>
          </p:nvPr>
        </p:nvSpPr>
        <p:spPr>
          <a:xfrm>
            <a:off x="4682139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9" name="Google Shape;99;p25"/>
          <p:cNvSpPr txBox="1"/>
          <p:nvPr>
            <p:ph idx="7" type="title"/>
          </p:nvPr>
        </p:nvSpPr>
        <p:spPr>
          <a:xfrm>
            <a:off x="6574011" y="3052625"/>
            <a:ext cx="16716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0" name="Google Shape;100;p25"/>
          <p:cNvSpPr txBox="1"/>
          <p:nvPr>
            <p:ph idx="8" type="subTitle"/>
          </p:nvPr>
        </p:nvSpPr>
        <p:spPr>
          <a:xfrm>
            <a:off x="6574014" y="3558837"/>
            <a:ext cx="1671600" cy="1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Numbers">
  <p:cSld name="CAPTION_ONLY_1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6"/>
          <p:cNvSpPr txBox="1"/>
          <p:nvPr>
            <p:ph hasCustomPrompt="1" type="title"/>
          </p:nvPr>
        </p:nvSpPr>
        <p:spPr>
          <a:xfrm>
            <a:off x="4996800" y="6618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26"/>
          <p:cNvSpPr txBox="1"/>
          <p:nvPr>
            <p:ph idx="1" type="subTitle"/>
          </p:nvPr>
        </p:nvSpPr>
        <p:spPr>
          <a:xfrm>
            <a:off x="4911000" y="12658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4" name="Google Shape;104;p26"/>
          <p:cNvSpPr txBox="1"/>
          <p:nvPr>
            <p:ph hasCustomPrompt="1" idx="2" type="title"/>
          </p:nvPr>
        </p:nvSpPr>
        <p:spPr>
          <a:xfrm>
            <a:off x="4996800" y="209919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26"/>
          <p:cNvSpPr txBox="1"/>
          <p:nvPr>
            <p:ph idx="3" type="subTitle"/>
          </p:nvPr>
        </p:nvSpPr>
        <p:spPr>
          <a:xfrm>
            <a:off x="4911000" y="270320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6" name="Google Shape;106;p26"/>
          <p:cNvSpPr txBox="1"/>
          <p:nvPr>
            <p:ph hasCustomPrompt="1" idx="4" type="title"/>
          </p:nvPr>
        </p:nvSpPr>
        <p:spPr>
          <a:xfrm>
            <a:off x="4996800" y="3536543"/>
            <a:ext cx="31593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26"/>
          <p:cNvSpPr txBox="1"/>
          <p:nvPr>
            <p:ph idx="5" type="subTitle"/>
          </p:nvPr>
        </p:nvSpPr>
        <p:spPr>
          <a:xfrm>
            <a:off x="4911000" y="4140550"/>
            <a:ext cx="3330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None/>
              <a:defRPr sz="2100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 ">
  <p:cSld name="SECTION_TITLE_AND_DESCRIPTION_1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>
            <p:ph type="title"/>
          </p:nvPr>
        </p:nvSpPr>
        <p:spPr>
          <a:xfrm>
            <a:off x="353849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0" name="Google Shape;110;p27"/>
          <p:cNvSpPr txBox="1"/>
          <p:nvPr>
            <p:ph idx="1" type="subTitle"/>
          </p:nvPr>
        </p:nvSpPr>
        <p:spPr>
          <a:xfrm>
            <a:off x="3538498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1" name="Google Shape;111;p27"/>
          <p:cNvSpPr txBox="1"/>
          <p:nvPr>
            <p:ph idx="2" type="title"/>
          </p:nvPr>
        </p:nvSpPr>
        <p:spPr>
          <a:xfrm>
            <a:off x="6028553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" name="Google Shape;112;p27"/>
          <p:cNvSpPr txBox="1"/>
          <p:nvPr>
            <p:ph idx="3" type="subTitle"/>
          </p:nvPr>
        </p:nvSpPr>
        <p:spPr>
          <a:xfrm>
            <a:off x="6028552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7"/>
          <p:cNvSpPr txBox="1"/>
          <p:nvPr>
            <p:ph idx="4"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27"/>
          <p:cNvSpPr txBox="1"/>
          <p:nvPr>
            <p:ph idx="5" type="title"/>
          </p:nvPr>
        </p:nvSpPr>
        <p:spPr>
          <a:xfrm>
            <a:off x="1048447" y="1818541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5" name="Google Shape;115;p27"/>
          <p:cNvSpPr txBox="1"/>
          <p:nvPr>
            <p:ph idx="6" type="subTitle"/>
          </p:nvPr>
        </p:nvSpPr>
        <p:spPr>
          <a:xfrm>
            <a:off x="1048450" y="2324765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6" name="Google Shape;116;p27"/>
          <p:cNvSpPr txBox="1"/>
          <p:nvPr>
            <p:ph idx="7" type="title"/>
          </p:nvPr>
        </p:nvSpPr>
        <p:spPr>
          <a:xfrm>
            <a:off x="353849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7" name="Google Shape;117;p27"/>
          <p:cNvSpPr txBox="1"/>
          <p:nvPr>
            <p:ph idx="8" type="subTitle"/>
          </p:nvPr>
        </p:nvSpPr>
        <p:spPr>
          <a:xfrm>
            <a:off x="3538498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8" name="Google Shape;118;p27"/>
          <p:cNvSpPr txBox="1"/>
          <p:nvPr>
            <p:ph idx="9" type="title"/>
          </p:nvPr>
        </p:nvSpPr>
        <p:spPr>
          <a:xfrm>
            <a:off x="6028553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7"/>
          <p:cNvSpPr txBox="1"/>
          <p:nvPr>
            <p:ph idx="13" type="subTitle"/>
          </p:nvPr>
        </p:nvSpPr>
        <p:spPr>
          <a:xfrm>
            <a:off x="6028552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14" type="title"/>
          </p:nvPr>
        </p:nvSpPr>
        <p:spPr>
          <a:xfrm>
            <a:off x="1048447" y="332503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5" type="subTitle"/>
          </p:nvPr>
        </p:nvSpPr>
        <p:spPr>
          <a:xfrm>
            <a:off x="1048450" y="3831259"/>
            <a:ext cx="2067000" cy="6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1">
  <p:cSld name="TITLE_1_1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 txBox="1"/>
          <p:nvPr>
            <p:ph type="title"/>
          </p:nvPr>
        </p:nvSpPr>
        <p:spPr>
          <a:xfrm>
            <a:off x="938500" y="445025"/>
            <a:ext cx="50436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4" name="Google Shape;124;p28"/>
          <p:cNvSpPr txBox="1"/>
          <p:nvPr>
            <p:ph idx="2" type="title"/>
          </p:nvPr>
        </p:nvSpPr>
        <p:spPr>
          <a:xfrm>
            <a:off x="1338238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1" type="subTitle"/>
          </p:nvPr>
        </p:nvSpPr>
        <p:spPr>
          <a:xfrm>
            <a:off x="1338238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6" name="Google Shape;126;p28"/>
          <p:cNvSpPr txBox="1"/>
          <p:nvPr>
            <p:ph idx="3" type="title"/>
          </p:nvPr>
        </p:nvSpPr>
        <p:spPr>
          <a:xfrm>
            <a:off x="1338238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7" name="Google Shape;127;p28"/>
          <p:cNvSpPr txBox="1"/>
          <p:nvPr>
            <p:ph idx="4" type="subTitle"/>
          </p:nvPr>
        </p:nvSpPr>
        <p:spPr>
          <a:xfrm>
            <a:off x="1338238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28"/>
          <p:cNvSpPr txBox="1"/>
          <p:nvPr>
            <p:ph idx="5" type="title"/>
          </p:nvPr>
        </p:nvSpPr>
        <p:spPr>
          <a:xfrm>
            <a:off x="5078163" y="2359825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" name="Google Shape;129;p28"/>
          <p:cNvSpPr txBox="1"/>
          <p:nvPr>
            <p:ph idx="6" type="subTitle"/>
          </p:nvPr>
        </p:nvSpPr>
        <p:spPr>
          <a:xfrm>
            <a:off x="5078163" y="1713051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28"/>
          <p:cNvSpPr txBox="1"/>
          <p:nvPr>
            <p:ph idx="7" type="title"/>
          </p:nvPr>
        </p:nvSpPr>
        <p:spPr>
          <a:xfrm>
            <a:off x="5078163" y="3988950"/>
            <a:ext cx="2727600" cy="37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1" name="Google Shape;131;p28"/>
          <p:cNvSpPr txBox="1"/>
          <p:nvPr>
            <p:ph idx="8" type="subTitle"/>
          </p:nvPr>
        </p:nvSpPr>
        <p:spPr>
          <a:xfrm>
            <a:off x="5078163" y="3342176"/>
            <a:ext cx="2727600" cy="60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SECTION_TITLE_AND_DESCRIPTION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9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ONLY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30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7" name="Google Shape;137;p30"/>
          <p:cNvSpPr txBox="1"/>
          <p:nvPr>
            <p:ph idx="1" type="subTitle"/>
          </p:nvPr>
        </p:nvSpPr>
        <p:spPr>
          <a:xfrm>
            <a:off x="93850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0" name="Google Shape;140;p31"/>
          <p:cNvSpPr txBox="1"/>
          <p:nvPr>
            <p:ph idx="1" type="subTitle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/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3" name="Google Shape;143;p32"/>
          <p:cNvSpPr txBox="1"/>
          <p:nvPr>
            <p:ph idx="1" type="subTitle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/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6" name="Google Shape;146;p33"/>
          <p:cNvSpPr txBox="1"/>
          <p:nvPr>
            <p:ph idx="1" type="subTitle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34"/>
          <p:cNvSpPr txBox="1"/>
          <p:nvPr>
            <p:ph idx="1" type="body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list">
  <p:cSld name="TITLE_AND_TWO_COLUMNS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idx="1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body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" name="Google Shape;21;p5"/>
          <p:cNvSpPr txBox="1"/>
          <p:nvPr>
            <p:ph idx="2" type="body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6"/>
          <p:cNvSpPr txBox="1"/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type="title"/>
          </p:nvPr>
        </p:nvSpPr>
        <p:spPr>
          <a:xfrm>
            <a:off x="5337175" y="1297125"/>
            <a:ext cx="2837400" cy="125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" name="Google Shape;26;p7"/>
          <p:cNvSpPr txBox="1"/>
          <p:nvPr>
            <p:ph idx="1" type="body"/>
          </p:nvPr>
        </p:nvSpPr>
        <p:spPr>
          <a:xfrm>
            <a:off x="5337175" y="2593875"/>
            <a:ext cx="2837400" cy="12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sz="1600">
                <a:solidFill>
                  <a:schemeClr val="lt1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  <a:defRPr sz="1600">
                <a:solidFill>
                  <a:schemeClr val="lt1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600"/>
              <a:buChar char="■"/>
              <a:defRPr sz="1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8"/>
          <p:cNvSpPr txBox="1"/>
          <p:nvPr>
            <p:ph type="title"/>
          </p:nvPr>
        </p:nvSpPr>
        <p:spPr>
          <a:xfrm>
            <a:off x="929477" y="436183"/>
            <a:ext cx="2746500" cy="409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pic>
        <p:nvPicPr>
          <p:cNvPr id="29" name="Google Shape;2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3278924" y="414050"/>
            <a:ext cx="7626551" cy="2883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0" name="Google Shape;30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 rot="5400000">
            <a:off x="4822414" y="-351911"/>
            <a:ext cx="9309797" cy="352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33" name="Google Shape;33;p9"/>
          <p:cNvSpPr txBox="1"/>
          <p:nvPr>
            <p:ph idx="2" type="body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4" name="Google Shape;34;p9"/>
          <p:cNvSpPr txBox="1"/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/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9.png"/><Relationship Id="rId4" Type="http://schemas.openxmlformats.org/officeDocument/2006/relationships/image" Target="../media/image32.png"/><Relationship Id="rId5" Type="http://schemas.openxmlformats.org/officeDocument/2006/relationships/image" Target="../media/image3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1EkANHSOrNpEWJ3n8dIj3VVMgSHpLYJQ/view" TargetMode="External"/><Relationship Id="rId4" Type="http://schemas.openxmlformats.org/officeDocument/2006/relationships/image" Target="../media/image2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36"/>
          <p:cNvSpPr txBox="1"/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rotWithShape="0" algn="bl" dir="8760000" dist="19050">
              <a:srgbClr val="76A5AF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Vehicular Remote Online Ocular brain-Machine-interface - VROOM</a:t>
            </a:r>
            <a:endParaRPr/>
          </a:p>
        </p:txBody>
      </p:sp>
      <p:sp>
        <p:nvSpPr>
          <p:cNvPr id="159" name="Google Shape;159;p36"/>
          <p:cNvSpPr txBox="1"/>
          <p:nvPr>
            <p:ph idx="1" type="subTitle"/>
          </p:nvPr>
        </p:nvSpPr>
        <p:spPr>
          <a:xfrm>
            <a:off x="2044200" y="3704650"/>
            <a:ext cx="5055600" cy="118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Lead: </a:t>
            </a:r>
            <a:r>
              <a:rPr lang="en"/>
              <a:t>Mateo Umaguing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Scientists: Avantika Aggarwal, Hanna Boughanem, Paige Lee, Sree Nagaraj, Srivarsha Rayasam, Anish Thalamati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Mechanical Engineer: </a:t>
            </a:r>
            <a:r>
              <a:rPr lang="en"/>
              <a:t>Audrey Ngai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36"/>
          <p:cNvSpPr txBox="1"/>
          <p:nvPr>
            <p:ph type="ctrTitle"/>
          </p:nvPr>
        </p:nvSpPr>
        <p:spPr>
          <a:xfrm>
            <a:off x="2941650" y="2624375"/>
            <a:ext cx="3260700" cy="464700"/>
          </a:xfrm>
          <a:prstGeom prst="rect">
            <a:avLst/>
          </a:prstGeom>
          <a:effectLst>
            <a:outerShdw blurRad="100013" rotWithShape="0" algn="bl" dir="8460000" dist="19050">
              <a:srgbClr val="76A5AF">
                <a:alpha val="50000"/>
              </a:srgbClr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200">
                <a:latin typeface="Montserrat ExtraLight"/>
                <a:ea typeface="Montserrat ExtraLight"/>
                <a:cs typeface="Montserrat ExtraLight"/>
                <a:sym typeface="Montserrat ExtraLight"/>
              </a:rPr>
              <a:t>CruX Team 2</a:t>
            </a:r>
            <a:endParaRPr b="0" sz="220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1" name="Google Shape;161;p36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5"/>
          <p:cNvSpPr txBox="1"/>
          <p:nvPr>
            <p:ph idx="1" type="subTitle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—Random Internet Person</a:t>
            </a:r>
            <a:endParaRPr/>
          </a:p>
        </p:txBody>
      </p:sp>
      <p:sp>
        <p:nvSpPr>
          <p:cNvPr id="229" name="Google Shape;229;p45"/>
          <p:cNvSpPr txBox="1"/>
          <p:nvPr>
            <p:ph type="ctrTitle"/>
          </p:nvPr>
        </p:nvSpPr>
        <p:spPr>
          <a:xfrm>
            <a:off x="1850550" y="1445850"/>
            <a:ext cx="5442900" cy="16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</a:t>
            </a:r>
            <a:r>
              <a:rPr lang="en"/>
              <a:t>The light at the end of the tunnel might be an oncoming train.”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6"/>
          <p:cNvSpPr txBox="1"/>
          <p:nvPr>
            <p:ph type="ctrTitle"/>
          </p:nvPr>
        </p:nvSpPr>
        <p:spPr>
          <a:xfrm>
            <a:off x="1850550" y="1445850"/>
            <a:ext cx="5442900" cy="167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light at the end of the tunnel might be an oncoming train.”</a:t>
            </a:r>
            <a:endParaRPr/>
          </a:p>
        </p:txBody>
      </p:sp>
      <p:cxnSp>
        <p:nvCxnSpPr>
          <p:cNvPr id="235" name="Google Shape;235;p46"/>
          <p:cNvCxnSpPr/>
          <p:nvPr/>
        </p:nvCxnSpPr>
        <p:spPr>
          <a:xfrm>
            <a:off x="2778975" y="2717900"/>
            <a:ext cx="32850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36" name="Google Shape;236;p46"/>
          <p:cNvSpPr txBox="1"/>
          <p:nvPr/>
        </p:nvSpPr>
        <p:spPr>
          <a:xfrm>
            <a:off x="1354650" y="2930625"/>
            <a:ext cx="6434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t</a:t>
            </a:r>
            <a:r>
              <a:rPr lang="en" sz="240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he flashing of a flickering screen to induce steady-state visual-evoked potentials to be used in an awesome BCI that can help disabled people in the future or something</a:t>
            </a:r>
            <a:endParaRPr sz="240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cxnSp>
        <p:nvCxnSpPr>
          <p:cNvPr id="237" name="Google Shape;237;p46"/>
          <p:cNvCxnSpPr/>
          <p:nvPr/>
        </p:nvCxnSpPr>
        <p:spPr>
          <a:xfrm>
            <a:off x="6438900" y="2284800"/>
            <a:ext cx="515100" cy="0"/>
          </a:xfrm>
          <a:prstGeom prst="straightConnector1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7"/>
          <p:cNvSpPr txBox="1"/>
          <p:nvPr>
            <p:ph type="title"/>
          </p:nvPr>
        </p:nvSpPr>
        <p:spPr>
          <a:xfrm>
            <a:off x="3459750" y="2597700"/>
            <a:ext cx="22245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CLASSIFICATION</a:t>
            </a:r>
            <a:endParaRPr/>
          </a:p>
        </p:txBody>
      </p:sp>
      <p:sp>
        <p:nvSpPr>
          <p:cNvPr id="167" name="Google Shape;167;p37"/>
          <p:cNvSpPr txBox="1"/>
          <p:nvPr>
            <p:ph idx="2" type="title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68" name="Google Shape;168;p37"/>
          <p:cNvSpPr txBox="1"/>
          <p:nvPr>
            <p:ph idx="4" type="title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SSVEPs</a:t>
            </a:r>
            <a:endParaRPr/>
          </a:p>
        </p:txBody>
      </p:sp>
      <p:cxnSp>
        <p:nvCxnSpPr>
          <p:cNvPr id="169" name="Google Shape;169;p37"/>
          <p:cNvCxnSpPr/>
          <p:nvPr/>
        </p:nvCxnSpPr>
        <p:spPr>
          <a:xfrm>
            <a:off x="1883350" y="2546160"/>
            <a:ext cx="397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cxnSp>
        <p:nvCxnSpPr>
          <p:cNvPr id="170" name="Google Shape;170;p37"/>
          <p:cNvCxnSpPr/>
          <p:nvPr/>
        </p:nvCxnSpPr>
        <p:spPr>
          <a:xfrm>
            <a:off x="4373400" y="2546160"/>
            <a:ext cx="397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cxnSp>
        <p:nvCxnSpPr>
          <p:cNvPr id="171" name="Google Shape;171;p37"/>
          <p:cNvCxnSpPr/>
          <p:nvPr/>
        </p:nvCxnSpPr>
        <p:spPr>
          <a:xfrm>
            <a:off x="6863450" y="2546160"/>
            <a:ext cx="3972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172" name="Google Shape;17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8975" y="1605300"/>
            <a:ext cx="746150" cy="74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3" name="Google Shape;17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38263" y="1803050"/>
            <a:ext cx="1287379" cy="548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60125" y="1539876"/>
            <a:ext cx="623750" cy="87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8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SSVEP Review</a:t>
            </a:r>
            <a:endParaRPr/>
          </a:p>
        </p:txBody>
      </p:sp>
      <p:cxnSp>
        <p:nvCxnSpPr>
          <p:cNvPr id="180" name="Google Shape;180;p38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181" name="Google Shape;181;p38"/>
          <p:cNvPicPr preferRelativeResize="0"/>
          <p:nvPr/>
        </p:nvPicPr>
        <p:blipFill rotWithShape="1">
          <a:blip r:embed="rId3">
            <a:alphaModFix/>
          </a:blip>
          <a:srcRect b="0" l="0" r="744" t="11363"/>
          <a:stretch/>
        </p:blipFill>
        <p:spPr>
          <a:xfrm>
            <a:off x="591135" y="1788665"/>
            <a:ext cx="7569249" cy="2423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9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SSVEP Review</a:t>
            </a:r>
            <a:endParaRPr/>
          </a:p>
        </p:txBody>
      </p:sp>
      <p:cxnSp>
        <p:nvCxnSpPr>
          <p:cNvPr id="187" name="Google Shape;187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188" name="Google Shape;188;p39" title="fsa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1278575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0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Simulated Data</a:t>
            </a:r>
            <a:endParaRPr/>
          </a:p>
        </p:txBody>
      </p:sp>
      <p:cxnSp>
        <p:nvCxnSpPr>
          <p:cNvPr id="194" name="Google Shape;194;p4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195" name="Google Shape;195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225" y="1156125"/>
            <a:ext cx="8089544" cy="3452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1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Simulated Data</a:t>
            </a:r>
            <a:endParaRPr/>
          </a:p>
        </p:txBody>
      </p:sp>
      <p:cxnSp>
        <p:nvCxnSpPr>
          <p:cNvPr id="201" name="Google Shape;201;p41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02" name="Google Shape;202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6725" y="1247950"/>
            <a:ext cx="5790546" cy="3452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42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Simulated Data</a:t>
            </a:r>
            <a:endParaRPr/>
          </a:p>
        </p:txBody>
      </p:sp>
      <p:cxnSp>
        <p:nvCxnSpPr>
          <p:cNvPr id="208" name="Google Shape;208;p4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09" name="Google Shape;20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38825"/>
            <a:ext cx="8839204" cy="2779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3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Collection</a:t>
            </a:r>
            <a:endParaRPr/>
          </a:p>
        </p:txBody>
      </p:sp>
      <p:cxnSp>
        <p:nvCxnSpPr>
          <p:cNvPr id="215" name="Google Shape;215;p43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16" name="Google Shape;21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1438" y="1074213"/>
            <a:ext cx="4541118" cy="3452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4"/>
          <p:cNvSpPr txBox="1"/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SSVEP Classification Algorithms</a:t>
            </a:r>
            <a:endParaRPr/>
          </a:p>
        </p:txBody>
      </p:sp>
      <p:cxnSp>
        <p:nvCxnSpPr>
          <p:cNvPr id="222" name="Google Shape;222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  <a:effectLst>
            <a:outerShdw blurRad="57150" rotWithShape="0" algn="bl" dir="5400000" dist="19050">
              <a:srgbClr val="FFFFFF">
                <a:alpha val="50000"/>
              </a:srgbClr>
            </a:outerShdw>
          </a:effectLst>
        </p:spPr>
      </p:cxnSp>
      <p:pic>
        <p:nvPicPr>
          <p:cNvPr id="223" name="Google Shape;223;p44"/>
          <p:cNvPicPr preferRelativeResize="0"/>
          <p:nvPr/>
        </p:nvPicPr>
        <p:blipFill rotWithShape="1">
          <a:blip r:embed="rId3">
            <a:alphaModFix/>
          </a:blip>
          <a:srcRect b="0" l="0" r="0" t="14199"/>
          <a:stretch/>
        </p:blipFill>
        <p:spPr>
          <a:xfrm>
            <a:off x="1033800" y="1878775"/>
            <a:ext cx="7076399" cy="1786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uturistic Background by Slidesgo">
  <a:themeElements>
    <a:clrScheme name="Simple Light">
      <a:dk1>
        <a:srgbClr val="3EDDDD"/>
      </a:dk1>
      <a:lt1>
        <a:srgbClr val="FFFFFF"/>
      </a:lt1>
      <a:dk2>
        <a:srgbClr val="C6FCFF"/>
      </a:dk2>
      <a:lt2>
        <a:srgbClr val="6BECF3"/>
      </a:lt2>
      <a:accent1>
        <a:srgbClr val="22DEEE"/>
      </a:accent1>
      <a:accent2>
        <a:srgbClr val="C6FCFF"/>
      </a:accent2>
      <a:accent3>
        <a:srgbClr val="81EBEB"/>
      </a:accent3>
      <a:accent4>
        <a:srgbClr val="038B99"/>
      </a:accent4>
      <a:accent5>
        <a:srgbClr val="40B6B6"/>
      </a:accent5>
      <a:accent6>
        <a:srgbClr val="098188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